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sldIdLst>
    <p:sldId id="256" r:id="rId2"/>
    <p:sldId id="257" r:id="rId3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28581"/>
    <p:restoredTop sz="94663"/>
  </p:normalViewPr>
  <p:slideViewPr>
    <p:cSldViewPr snapToGrid="0" snapToObjects="1">
      <p:cViewPr varScale="1">
        <p:scale>
          <a:sx n="102" d="100"/>
          <a:sy n="102" d="100"/>
        </p:scale>
        <p:origin x="208" y="504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slide" Target="slides/slide2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0B4020C-CE91-C145-A4C2-46C364E185D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C4F274DF-B67E-5A46-9D50-A3E50224E672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E98FC4C3-900C-284C-8F2D-A7ED16C9D4C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2B7503A-0843-2F4A-BF32-28D8622152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1D7ADB8-1230-E048-9755-FEE0DDAE710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404361918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BDECF73-9675-D641-A558-7C7D4E3F8704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9F329323-49AA-C24D-A818-72B1F20F30C4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24C442-0CD0-F346-B8FF-F8E818C9A6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50C1DBC-66CB-774F-8906-E27E5B137B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FC5AED-C288-724C-B788-945F38FE9F1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361639210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D8751A42-B055-114E-9662-70F2BFBFE6B9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95451AA-4AE0-3147-B054-C957BCD8854C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7BCFB4B0-EAD9-C140-8D1C-6C060C93701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548E46C-54D1-CD4E-ADDA-BC91C55AAEE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7AD3D1-8230-B944-B8C5-2F732707B8E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123673345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0C22698-AD8F-734C-8784-B911B8B9F4A3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86F4CBB-A5BA-9A44-BFEE-2DC82F90E808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C7B0C6A-14E3-3B41-83DF-74D2C0346E5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EB1E009-9FF4-CA43-B020-E893565848A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9AF38E2-678E-5C4A-862D-21C6E6CA19A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584388596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B73F8403-A3FC-1C41-A31B-8FDD9EBB72A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DA1718A5-FBCE-1A42-94D5-2AE76C2242E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4395A5E-2D2A-134D-9A6D-3D0B9507A13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DD44DB3-EC17-0541-AC59-4186844A738A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36E11AAF-2863-FA4C-A8DA-D78E665258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188447256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938D41D-5805-794E-8D74-78B93B18802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C901E8AA-6011-624D-94A6-854ABCD89DCC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562FE6B5-E161-2E48-AF2D-3A4C5FEF4ABA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A1E3ACD-FC44-0A4B-8B75-2460196E414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3F9971B3-AC16-9947-91D2-FAA6C2AC197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C2E33235-9C8B-0540-B924-CD518DE2B94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700730737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F8E92B64-C30C-D641-B21A-255C0FA5D39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1E34A1A1-949B-FD48-BAAD-205841FF693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921266BD-0592-C946-8DFC-795F76251C1F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FF4EA9C3-99EF-C145-9627-325AD47940AF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BF24587A-B824-A842-BD0B-541F5B6CF99D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CC3CFF16-1B88-2D42-B450-8EB252336C11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E82B59BE-A0C7-D444-816B-835CD82F634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C8304566-3557-3A47-B330-433D3D84A31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732878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1A6231A7-A84C-4946-BDD8-B207E2459345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2AD09B3-382C-7B47-B851-D968D7EFA5F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CB7E673A-532D-AB4F-BD40-87285FAE0FB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9B885643-B283-F44E-B184-99CDA0C96EF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64349833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509C55F3-C200-974E-95C3-935C11505F07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2D9FEDD6-5292-2048-AA4D-0AAE9A7172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EC2350AD-3D32-6945-919B-288C8E8867F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4149975577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D57F800B-672B-064A-AF71-55959DAB5074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313BC1FF-94CE-154B-A1BB-F5E9F52405B6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32EC32C1-9C7E-4142-92A8-C048C42ABEF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5960D31C-B987-4343-BFC0-EDCFE91FCBA3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AEC1BD15-182A-A844-83E1-C591B7C9B578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912BA9E-27F8-E14F-9AF9-45EDC7FB9EB6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32998388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A45CD200-B304-4E48-93A1-5C84C095480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14C7B67-16CE-CA4A-8FD9-3BB54A46954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GB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6AAB8436-A8D2-214A-BC3A-A91328F631A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6EC2BB50-5778-5F4C-B380-B88A400F54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85F23B5-2074-1543-B245-990A4AFCA03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GB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0C10BFC-55E6-B142-A2E7-E15BFDF84AC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471612806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C5206DAE-F0C0-8C43-BFA5-2331DDC4055F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  <a:endParaRPr lang="en-GB"/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98287B23-5DD5-FA48-ACB8-550C544D1F0D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  <a:endParaRPr lang="en-GB"/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295E7D24-8363-BE45-8130-75043ECB3A17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83AD0D2E-8484-7741-9BC5-38744ADFCE35}" type="datetimeFigureOut">
              <a:rPr lang="en-GB" smtClean="0"/>
              <a:t>02/08/2021</a:t>
            </a:fld>
            <a:endParaRPr lang="en-GB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150FD17F-36AA-A047-AB06-3D9440D6E6F0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GB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D3B4633-BE81-0746-A8A3-7210AE4D9EDF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2BD7031-BDCC-2240-A8E7-158E0BD926AA}" type="slidenum">
              <a:rPr lang="en-GB" smtClean="0"/>
              <a:t>‹#›</a:t>
            </a:fld>
            <a:endParaRPr lang="en-GB"/>
          </a:p>
        </p:txBody>
      </p:sp>
    </p:spTree>
    <p:extLst>
      <p:ext uri="{BB962C8B-B14F-4D97-AF65-F5344CB8AC3E}">
        <p14:creationId xmlns:p14="http://schemas.microsoft.com/office/powerpoint/2010/main" val="2053818243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>
            <a:extLst>
              <a:ext uri="{FF2B5EF4-FFF2-40B4-BE49-F238E27FC236}">
                <a16:creationId xmlns:a16="http://schemas.microsoft.com/office/drawing/2014/main" id="{36D9E847-BAE7-B04F-8939-616B96A271E6}"/>
              </a:ext>
            </a:extLst>
          </p:cNvPr>
          <p:cNvGrpSpPr/>
          <p:nvPr/>
        </p:nvGrpSpPr>
        <p:grpSpPr>
          <a:xfrm>
            <a:off x="7741786" y="402549"/>
            <a:ext cx="2602471" cy="2286469"/>
            <a:chOff x="1160059" y="928100"/>
            <a:chExt cx="3957850" cy="2286469"/>
          </a:xfrm>
        </p:grpSpPr>
        <p:sp>
          <p:nvSpPr>
            <p:cNvPr id="4" name="Rounded Rectangle 3">
              <a:extLst>
                <a:ext uri="{FF2B5EF4-FFF2-40B4-BE49-F238E27FC236}">
                  <a16:creationId xmlns:a16="http://schemas.microsoft.com/office/drawing/2014/main" id="{0C14D298-1519-574E-BBA3-3204615766D5}"/>
                </a:ext>
              </a:extLst>
            </p:cNvPr>
            <p:cNvSpPr/>
            <p:nvPr/>
          </p:nvSpPr>
          <p:spPr>
            <a:xfrm>
              <a:off x="1160059" y="928100"/>
              <a:ext cx="3957850" cy="2286469"/>
            </a:xfrm>
            <a:prstGeom prst="round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pPr algn="ctr"/>
              <a:r>
                <a:rPr lang="en-GB" dirty="0"/>
                <a:t>PROJECT FOLDER</a:t>
              </a:r>
            </a:p>
          </p:txBody>
        </p:sp>
        <p:sp>
          <p:nvSpPr>
            <p:cNvPr id="7" name="Rounded Rectangle 6">
              <a:extLst>
                <a:ext uri="{FF2B5EF4-FFF2-40B4-BE49-F238E27FC236}">
                  <a16:creationId xmlns:a16="http://schemas.microsoft.com/office/drawing/2014/main" id="{DA552126-EEBA-C04B-B8D1-A6BF3E9437ED}"/>
                </a:ext>
              </a:extLst>
            </p:cNvPr>
            <p:cNvSpPr/>
            <p:nvPr/>
          </p:nvSpPr>
          <p:spPr>
            <a:xfrm>
              <a:off x="1253318" y="1487606"/>
              <a:ext cx="3771331" cy="626007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Notebook 1</a:t>
              </a:r>
            </a:p>
          </p:txBody>
        </p:sp>
        <p:sp>
          <p:nvSpPr>
            <p:cNvPr id="8" name="Rounded Rectangle 7">
              <a:extLst>
                <a:ext uri="{FF2B5EF4-FFF2-40B4-BE49-F238E27FC236}">
                  <a16:creationId xmlns:a16="http://schemas.microsoft.com/office/drawing/2014/main" id="{47597B12-471E-9C47-A634-5CC0423570FC}"/>
                </a:ext>
              </a:extLst>
            </p:cNvPr>
            <p:cNvSpPr/>
            <p:nvPr/>
          </p:nvSpPr>
          <p:spPr>
            <a:xfrm>
              <a:off x="1253318" y="2279176"/>
              <a:ext cx="3771331" cy="626007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Notebook 2</a:t>
              </a:r>
            </a:p>
          </p:txBody>
        </p:sp>
      </p:grpSp>
      <p:sp>
        <p:nvSpPr>
          <p:cNvPr id="15" name="Rectangle 14">
            <a:extLst>
              <a:ext uri="{FF2B5EF4-FFF2-40B4-BE49-F238E27FC236}">
                <a16:creationId xmlns:a16="http://schemas.microsoft.com/office/drawing/2014/main" id="{EB1D4BBA-A74B-5D4B-A905-A075ACEF399C}"/>
              </a:ext>
            </a:extLst>
          </p:cNvPr>
          <p:cNvSpPr/>
          <p:nvPr/>
        </p:nvSpPr>
        <p:spPr>
          <a:xfrm>
            <a:off x="580078" y="1429751"/>
            <a:ext cx="3265091" cy="3915759"/>
          </a:xfrm>
          <a:prstGeom prst="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EXECUTION</a:t>
            </a:r>
          </a:p>
          <a:p>
            <a:pPr algn="ctr"/>
            <a:endParaRPr lang="en-GB" dirty="0"/>
          </a:p>
          <a:p>
            <a:pPr marL="342900" indent="-342900">
              <a:buAutoNum type="arabicPeriod"/>
            </a:pPr>
            <a:r>
              <a:rPr lang="en-GB" dirty="0"/>
              <a:t>Get notebook path from database</a:t>
            </a:r>
          </a:p>
          <a:p>
            <a:pPr marL="342900" indent="-342900">
              <a:buAutoNum type="arabicPeriod"/>
            </a:pPr>
            <a:r>
              <a:rPr lang="en-GB" dirty="0"/>
              <a:t>Get actual notebook from project folder</a:t>
            </a:r>
          </a:p>
          <a:p>
            <a:pPr marL="342900" indent="-342900">
              <a:buAutoNum type="arabicPeriod"/>
            </a:pPr>
            <a:r>
              <a:rPr lang="en-GB" dirty="0"/>
              <a:t>Check if notebook already exists in the cache (</a:t>
            </a:r>
            <a:r>
              <a:rPr lang="en-GB" i="1" dirty="0"/>
              <a:t>via</a:t>
            </a:r>
            <a:r>
              <a:rPr lang="en-GB" dirty="0"/>
              <a:t> hash)</a:t>
            </a:r>
          </a:p>
          <a:p>
            <a:pPr marL="342900" indent="-342900">
              <a:buAutoNum type="arabicPeriod"/>
            </a:pPr>
            <a:r>
              <a:rPr lang="en-GB" dirty="0"/>
              <a:t>If not</a:t>
            </a:r>
            <a:r>
              <a:rPr lang="en-GB"/>
              <a:t>, read </a:t>
            </a:r>
            <a:r>
              <a:rPr lang="en-GB" dirty="0"/>
              <a:t>notebook and execute</a:t>
            </a:r>
          </a:p>
          <a:p>
            <a:pPr marL="342900" indent="-342900">
              <a:buAutoNum type="arabicPeriod"/>
            </a:pPr>
            <a:r>
              <a:rPr lang="en-GB" dirty="0"/>
              <a:t>If successful, write executed notebook to the cache.</a:t>
            </a:r>
          </a:p>
          <a:p>
            <a:pPr marL="342900" indent="-342900">
              <a:buAutoNum type="arabicPeriod"/>
            </a:pPr>
            <a:endParaRPr lang="en-GB" dirty="0"/>
          </a:p>
        </p:txBody>
      </p:sp>
      <p:grpSp>
        <p:nvGrpSpPr>
          <p:cNvPr id="17" name="Group 16">
            <a:extLst>
              <a:ext uri="{FF2B5EF4-FFF2-40B4-BE49-F238E27FC236}">
                <a16:creationId xmlns:a16="http://schemas.microsoft.com/office/drawing/2014/main" id="{95A181FA-2185-0D42-A5FC-5B2CCF8BA0FE}"/>
              </a:ext>
            </a:extLst>
          </p:cNvPr>
          <p:cNvGrpSpPr/>
          <p:nvPr/>
        </p:nvGrpSpPr>
        <p:grpSpPr>
          <a:xfrm>
            <a:off x="7464932" y="2750998"/>
            <a:ext cx="3156176" cy="3914315"/>
            <a:chOff x="6062776" y="2426524"/>
            <a:chExt cx="3156176" cy="3914315"/>
          </a:xfrm>
        </p:grpSpPr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442E6690-A1DB-7442-8119-96D082E60BFE}"/>
                </a:ext>
              </a:extLst>
            </p:cNvPr>
            <p:cNvGrpSpPr/>
            <p:nvPr/>
          </p:nvGrpSpPr>
          <p:grpSpPr>
            <a:xfrm>
              <a:off x="6062776" y="2426524"/>
              <a:ext cx="3156176" cy="3914315"/>
              <a:chOff x="6662381" y="77319"/>
              <a:chExt cx="3957851" cy="3914315"/>
            </a:xfrm>
          </p:grpSpPr>
          <p:sp>
            <p:nvSpPr>
              <p:cNvPr id="5" name="Rounded Rectangle 4">
                <a:extLst>
                  <a:ext uri="{FF2B5EF4-FFF2-40B4-BE49-F238E27FC236}">
                    <a16:creationId xmlns:a16="http://schemas.microsoft.com/office/drawing/2014/main" id="{208CCB0D-0644-C343-819B-DE77443F4D33}"/>
                  </a:ext>
                </a:extLst>
              </p:cNvPr>
              <p:cNvSpPr/>
              <p:nvPr/>
            </p:nvSpPr>
            <p:spPr>
              <a:xfrm>
                <a:off x="6662381" y="77319"/>
                <a:ext cx="3957851" cy="3914315"/>
              </a:xfrm>
              <a:prstGeom prst="roundRect">
                <a:avLst/>
              </a:prstGeom>
            </p:spPr>
            <p:style>
              <a:lnRef idx="1">
                <a:schemeClr val="accent3"/>
              </a:lnRef>
              <a:fillRef idx="2">
                <a:schemeClr val="accent3"/>
              </a:fillRef>
              <a:effectRef idx="1">
                <a:schemeClr val="accent3"/>
              </a:effectRef>
              <a:fontRef idx="minor">
                <a:schemeClr val="dk1"/>
              </a:fontRef>
            </p:style>
            <p:txBody>
              <a:bodyPr rtlCol="0" anchor="t"/>
              <a:lstStyle/>
              <a:p>
                <a:pPr algn="ctr"/>
                <a:r>
                  <a:rPr lang="en-GB" dirty="0"/>
                  <a:t>CACHE FOLDER</a:t>
                </a:r>
              </a:p>
            </p:txBody>
          </p:sp>
          <p:sp>
            <p:nvSpPr>
              <p:cNvPr id="6" name="Rounded Rectangle 5">
                <a:extLst>
                  <a:ext uri="{FF2B5EF4-FFF2-40B4-BE49-F238E27FC236}">
                    <a16:creationId xmlns:a16="http://schemas.microsoft.com/office/drawing/2014/main" id="{AC74F067-80A4-1748-874A-54AFA4B30CDA}"/>
                  </a:ext>
                </a:extLst>
              </p:cNvPr>
              <p:cNvSpPr/>
              <p:nvPr/>
            </p:nvSpPr>
            <p:spPr>
              <a:xfrm>
                <a:off x="6755640" y="1487606"/>
                <a:ext cx="3771331" cy="2294166"/>
              </a:xfrm>
              <a:prstGeom prst="roundRect">
                <a:avLst/>
              </a:prstGeom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t"/>
              <a:lstStyle/>
              <a:p>
                <a:pPr algn="ctr"/>
                <a:r>
                  <a:rPr lang="en-GB" dirty="0"/>
                  <a:t>COMMITTED NOTEBOOKS</a:t>
                </a:r>
              </a:p>
            </p:txBody>
          </p:sp>
          <p:sp>
            <p:nvSpPr>
              <p:cNvPr id="10" name="Rounded Rectangle 9">
                <a:extLst>
                  <a:ext uri="{FF2B5EF4-FFF2-40B4-BE49-F238E27FC236}">
                    <a16:creationId xmlns:a16="http://schemas.microsoft.com/office/drawing/2014/main" id="{C16D0068-F8FF-B544-A7F3-1F1FA3691C49}"/>
                  </a:ext>
                </a:extLst>
              </p:cNvPr>
              <p:cNvSpPr/>
              <p:nvPr/>
            </p:nvSpPr>
            <p:spPr>
              <a:xfrm>
                <a:off x="6863889" y="2113613"/>
                <a:ext cx="3539285" cy="626007"/>
              </a:xfrm>
              <a:prstGeom prst="roundRect">
                <a:avLst/>
              </a:prstGeom>
            </p:spPr>
            <p:style>
              <a:lnRef idx="1">
                <a:schemeClr val="accent6"/>
              </a:lnRef>
              <a:fillRef idx="2">
                <a:schemeClr val="accent6"/>
              </a:fillRef>
              <a:effectRef idx="1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/>
                  <a:t>Notebook A</a:t>
                </a:r>
              </a:p>
            </p:txBody>
          </p:sp>
          <p:sp>
            <p:nvSpPr>
              <p:cNvPr id="11" name="Rounded Rectangle 10">
                <a:extLst>
                  <a:ext uri="{FF2B5EF4-FFF2-40B4-BE49-F238E27FC236}">
                    <a16:creationId xmlns:a16="http://schemas.microsoft.com/office/drawing/2014/main" id="{A98D3446-0E89-EC44-8B2A-EB0D5A02652D}"/>
                  </a:ext>
                </a:extLst>
              </p:cNvPr>
              <p:cNvSpPr/>
              <p:nvPr/>
            </p:nvSpPr>
            <p:spPr>
              <a:xfrm>
                <a:off x="6863889" y="2905183"/>
                <a:ext cx="3539285" cy="626007"/>
              </a:xfrm>
              <a:prstGeom prst="roundRect">
                <a:avLst/>
              </a:prstGeom>
            </p:spPr>
            <p:style>
              <a:lnRef idx="1">
                <a:schemeClr val="accent6"/>
              </a:lnRef>
              <a:fillRef idx="2">
                <a:schemeClr val="accent6"/>
              </a:fillRef>
              <a:effectRef idx="1">
                <a:schemeClr val="accent6"/>
              </a:effectRef>
              <a:fontRef idx="minor">
                <a:schemeClr val="dk1"/>
              </a:fontRef>
            </p:style>
            <p:txBody>
              <a:bodyPr rtlCol="0" anchor="ctr"/>
              <a:lstStyle/>
              <a:p>
                <a:pPr algn="ctr"/>
                <a:r>
                  <a:rPr lang="en-GB" dirty="0"/>
                  <a:t>Notebook B</a:t>
                </a:r>
              </a:p>
            </p:txBody>
          </p:sp>
        </p:grpSp>
        <p:sp>
          <p:nvSpPr>
            <p:cNvPr id="16" name="Rounded Rectangle 15">
              <a:extLst>
                <a:ext uri="{FF2B5EF4-FFF2-40B4-BE49-F238E27FC236}">
                  <a16:creationId xmlns:a16="http://schemas.microsoft.com/office/drawing/2014/main" id="{53DBEB3F-5D4E-6143-ABCE-7CA3C8CBDC27}"/>
                </a:ext>
              </a:extLst>
            </p:cNvPr>
            <p:cNvSpPr/>
            <p:nvPr/>
          </p:nvSpPr>
          <p:spPr>
            <a:xfrm>
              <a:off x="6137145" y="3004521"/>
              <a:ext cx="3007436" cy="666727"/>
            </a:xfrm>
            <a:prstGeom prst="round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PROJECT DATABASE</a:t>
              </a:r>
            </a:p>
          </p:txBody>
        </p:sp>
      </p:grpSp>
      <p:cxnSp>
        <p:nvCxnSpPr>
          <p:cNvPr id="21" name="Curved Connector 20">
            <a:extLst>
              <a:ext uri="{FF2B5EF4-FFF2-40B4-BE49-F238E27FC236}">
                <a16:creationId xmlns:a16="http://schemas.microsoft.com/office/drawing/2014/main" id="{66754473-9A8B-C640-A41C-AE99274C9152}"/>
              </a:ext>
            </a:extLst>
          </p:cNvPr>
          <p:cNvCxnSpPr/>
          <p:nvPr/>
        </p:nvCxnSpPr>
        <p:spPr>
          <a:xfrm flipH="1" flipV="1">
            <a:off x="10282933" y="2066629"/>
            <a:ext cx="263804" cy="1595730"/>
          </a:xfrm>
          <a:prstGeom prst="curvedConnector3">
            <a:avLst>
              <a:gd name="adj1" fmla="val -86655"/>
            </a:avLst>
          </a:prstGeom>
          <a:ln w="25400">
            <a:solidFill>
              <a:schemeClr val="accent2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Curved Connector 21">
            <a:extLst>
              <a:ext uri="{FF2B5EF4-FFF2-40B4-BE49-F238E27FC236}">
                <a16:creationId xmlns:a16="http://schemas.microsoft.com/office/drawing/2014/main" id="{F42B9EDD-48BE-3C48-8BE2-DF8D7B3A2858}"/>
              </a:ext>
            </a:extLst>
          </p:cNvPr>
          <p:cNvCxnSpPr>
            <a:cxnSpLocks/>
            <a:stCxn id="16" idx="3"/>
            <a:endCxn id="7" idx="3"/>
          </p:cNvCxnSpPr>
          <p:nvPr/>
        </p:nvCxnSpPr>
        <p:spPr>
          <a:xfrm flipH="1" flipV="1">
            <a:off x="10282933" y="1275059"/>
            <a:ext cx="263804" cy="2387300"/>
          </a:xfrm>
          <a:prstGeom prst="curvedConnector3">
            <a:avLst>
              <a:gd name="adj1" fmla="val -86655"/>
            </a:avLst>
          </a:prstGeom>
          <a:ln w="25400">
            <a:solidFill>
              <a:schemeClr val="accent2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ounded Rectangle 35">
            <a:extLst>
              <a:ext uri="{FF2B5EF4-FFF2-40B4-BE49-F238E27FC236}">
                <a16:creationId xmlns:a16="http://schemas.microsoft.com/office/drawing/2014/main" id="{E35A8FC0-C2B7-EB4A-9EEA-F0261EA4CFB0}"/>
              </a:ext>
            </a:extLst>
          </p:cNvPr>
          <p:cNvSpPr/>
          <p:nvPr/>
        </p:nvSpPr>
        <p:spPr>
          <a:xfrm>
            <a:off x="4337538" y="1429751"/>
            <a:ext cx="2790093" cy="3278404"/>
          </a:xfrm>
          <a:prstGeom prst="round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GB" dirty="0"/>
              <a:t>EXECUTOR</a:t>
            </a:r>
          </a:p>
        </p:txBody>
      </p:sp>
      <p:sp>
        <p:nvSpPr>
          <p:cNvPr id="37" name="Rounded Rectangle 36">
            <a:extLst>
              <a:ext uri="{FF2B5EF4-FFF2-40B4-BE49-F238E27FC236}">
                <a16:creationId xmlns:a16="http://schemas.microsoft.com/office/drawing/2014/main" id="{DFCA3775-7051-8340-85DC-2ACB97FE74D6}"/>
              </a:ext>
            </a:extLst>
          </p:cNvPr>
          <p:cNvSpPr/>
          <p:nvPr/>
        </p:nvSpPr>
        <p:spPr>
          <a:xfrm>
            <a:off x="4492671" y="2242550"/>
            <a:ext cx="2479825" cy="62600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Notebook 1 Copy</a:t>
            </a: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5C6F1174-D8EC-5A4E-883D-5C76F57E7AF2}"/>
              </a:ext>
            </a:extLst>
          </p:cNvPr>
          <p:cNvCxnSpPr>
            <a:cxnSpLocks/>
            <a:stCxn id="7" idx="1"/>
            <a:endCxn id="37" idx="0"/>
          </p:cNvCxnSpPr>
          <p:nvPr/>
        </p:nvCxnSpPr>
        <p:spPr>
          <a:xfrm flipH="1">
            <a:off x="5732584" y="1275059"/>
            <a:ext cx="2070524" cy="967491"/>
          </a:xfrm>
          <a:prstGeom prst="straightConnector1">
            <a:avLst/>
          </a:prstGeom>
          <a:ln w="539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91FA5FFD-F8B5-EC4B-BBD0-DCC45FBCC3FD}"/>
              </a:ext>
            </a:extLst>
          </p:cNvPr>
          <p:cNvSpPr/>
          <p:nvPr/>
        </p:nvSpPr>
        <p:spPr>
          <a:xfrm>
            <a:off x="4492671" y="3474047"/>
            <a:ext cx="2479825" cy="626007"/>
          </a:xfrm>
          <a:prstGeom prst="roundRect">
            <a:avLst/>
          </a:prstGeom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Notebook 1 Executed</a:t>
            </a:r>
          </a:p>
        </p:txBody>
      </p: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461D1E15-8DC6-B743-8FB0-2A31221D32FB}"/>
              </a:ext>
            </a:extLst>
          </p:cNvPr>
          <p:cNvCxnSpPr>
            <a:cxnSpLocks/>
            <a:stCxn id="37" idx="2"/>
            <a:endCxn id="40" idx="0"/>
          </p:cNvCxnSpPr>
          <p:nvPr/>
        </p:nvCxnSpPr>
        <p:spPr>
          <a:xfrm>
            <a:off x="5732584" y="2868557"/>
            <a:ext cx="0" cy="605490"/>
          </a:xfrm>
          <a:prstGeom prst="straightConnector1">
            <a:avLst/>
          </a:prstGeom>
          <a:ln w="53975">
            <a:solidFill>
              <a:schemeClr val="tx1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Arrow Connector 44">
            <a:extLst>
              <a:ext uri="{FF2B5EF4-FFF2-40B4-BE49-F238E27FC236}">
                <a16:creationId xmlns:a16="http://schemas.microsoft.com/office/drawing/2014/main" id="{2C44F606-8F8B-6F4B-B4A6-3014A6961237}"/>
              </a:ext>
            </a:extLst>
          </p:cNvPr>
          <p:cNvCxnSpPr>
            <a:cxnSpLocks/>
            <a:stCxn id="40" idx="2"/>
            <a:endCxn id="10" idx="1"/>
          </p:cNvCxnSpPr>
          <p:nvPr/>
        </p:nvCxnSpPr>
        <p:spPr>
          <a:xfrm>
            <a:off x="5732584" y="4100054"/>
            <a:ext cx="1893040" cy="1000242"/>
          </a:xfrm>
          <a:prstGeom prst="straightConnector1">
            <a:avLst/>
          </a:prstGeom>
          <a:ln w="539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8" name="Curved Connector 47">
            <a:extLst>
              <a:ext uri="{FF2B5EF4-FFF2-40B4-BE49-F238E27FC236}">
                <a16:creationId xmlns:a16="http://schemas.microsoft.com/office/drawing/2014/main" id="{58B316FF-6175-794F-B073-CBD14EF62487}"/>
              </a:ext>
            </a:extLst>
          </p:cNvPr>
          <p:cNvCxnSpPr>
            <a:cxnSpLocks/>
            <a:stCxn id="7" idx="3"/>
            <a:endCxn id="6" idx="3"/>
          </p:cNvCxnSpPr>
          <p:nvPr/>
        </p:nvCxnSpPr>
        <p:spPr>
          <a:xfrm>
            <a:off x="10282933" y="1275059"/>
            <a:ext cx="263804" cy="4033309"/>
          </a:xfrm>
          <a:prstGeom prst="curvedConnector3">
            <a:avLst>
              <a:gd name="adj1" fmla="val 426623"/>
            </a:avLst>
          </a:prstGeom>
          <a:ln w="38100">
            <a:solidFill>
              <a:schemeClr val="accent6"/>
            </a:solidFill>
            <a:prstDash val="sys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xtBox 52">
            <a:extLst>
              <a:ext uri="{FF2B5EF4-FFF2-40B4-BE49-F238E27FC236}">
                <a16:creationId xmlns:a16="http://schemas.microsoft.com/office/drawing/2014/main" id="{AFC7B178-E3EE-BA43-8416-107DE422E2DB}"/>
              </a:ext>
            </a:extLst>
          </p:cNvPr>
          <p:cNvSpPr txBox="1"/>
          <p:nvPr/>
        </p:nvSpPr>
        <p:spPr>
          <a:xfrm>
            <a:off x="10621106" y="3662358"/>
            <a:ext cx="1007767" cy="369332"/>
          </a:xfrm>
          <a:prstGeom prst="rect">
            <a:avLst/>
          </a:prstGeom>
          <a:solidFill>
            <a:schemeClr val="bg1">
              <a:alpha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GB" dirty="0"/>
              <a:t>HASH</a:t>
            </a:r>
          </a:p>
        </p:txBody>
      </p:sp>
      <p:sp>
        <p:nvSpPr>
          <p:cNvPr id="24" name="TextBox 23">
            <a:extLst>
              <a:ext uri="{FF2B5EF4-FFF2-40B4-BE49-F238E27FC236}">
                <a16:creationId xmlns:a16="http://schemas.microsoft.com/office/drawing/2014/main" id="{229C9A9A-1212-6343-B47F-61860E51360B}"/>
              </a:ext>
            </a:extLst>
          </p:cNvPr>
          <p:cNvSpPr txBox="1"/>
          <p:nvPr/>
        </p:nvSpPr>
        <p:spPr>
          <a:xfrm>
            <a:off x="10287943" y="1798755"/>
            <a:ext cx="1340931" cy="369332"/>
          </a:xfrm>
          <a:prstGeom prst="rect">
            <a:avLst/>
          </a:prstGeom>
          <a:solidFill>
            <a:schemeClr val="bg1">
              <a:alpha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GB" dirty="0"/>
              <a:t>URI</a:t>
            </a:r>
          </a:p>
        </p:txBody>
      </p:sp>
    </p:spTree>
    <p:extLst>
      <p:ext uri="{BB962C8B-B14F-4D97-AF65-F5344CB8AC3E}">
        <p14:creationId xmlns:p14="http://schemas.microsoft.com/office/powerpoint/2010/main" val="1204349725"/>
      </p:ext>
    </p:ext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14" name="Group 13">
            <a:extLst>
              <a:ext uri="{FF2B5EF4-FFF2-40B4-BE49-F238E27FC236}">
                <a16:creationId xmlns:a16="http://schemas.microsoft.com/office/drawing/2014/main" id="{36D9E847-BAE7-B04F-8939-616B96A271E6}"/>
              </a:ext>
            </a:extLst>
          </p:cNvPr>
          <p:cNvGrpSpPr/>
          <p:nvPr/>
        </p:nvGrpSpPr>
        <p:grpSpPr>
          <a:xfrm>
            <a:off x="7741786" y="170485"/>
            <a:ext cx="2602471" cy="2518533"/>
            <a:chOff x="1160059" y="696036"/>
            <a:chExt cx="3957851" cy="2518533"/>
          </a:xfrm>
        </p:grpSpPr>
        <p:sp>
          <p:nvSpPr>
            <p:cNvPr id="4" name="Rounded Rectangle 3">
              <a:extLst>
                <a:ext uri="{FF2B5EF4-FFF2-40B4-BE49-F238E27FC236}">
                  <a16:creationId xmlns:a16="http://schemas.microsoft.com/office/drawing/2014/main" id="{0C14D298-1519-574E-BBA3-3204615766D5}"/>
                </a:ext>
              </a:extLst>
            </p:cNvPr>
            <p:cNvSpPr/>
            <p:nvPr/>
          </p:nvSpPr>
          <p:spPr>
            <a:xfrm>
              <a:off x="1160059" y="696036"/>
              <a:ext cx="3957851" cy="2518533"/>
            </a:xfrm>
            <a:prstGeom prst="roundRect">
              <a:avLst/>
            </a:prstGeom>
          </p:spPr>
          <p:style>
            <a:lnRef idx="1">
              <a:schemeClr val="accent4"/>
            </a:lnRef>
            <a:fillRef idx="2">
              <a:schemeClr val="accent4"/>
            </a:fillRef>
            <a:effectRef idx="1">
              <a:schemeClr val="accent4"/>
            </a:effectRef>
            <a:fontRef idx="minor">
              <a:schemeClr val="dk1"/>
            </a:fontRef>
          </p:style>
          <p:txBody>
            <a:bodyPr rtlCol="0" anchor="t"/>
            <a:lstStyle/>
            <a:p>
              <a:pPr algn="ctr"/>
              <a:r>
                <a:rPr lang="en-GB" dirty="0"/>
                <a:t>NORMAL/SOURCE FOLDER</a:t>
              </a:r>
            </a:p>
          </p:txBody>
        </p:sp>
        <p:sp>
          <p:nvSpPr>
            <p:cNvPr id="7" name="Rounded Rectangle 6">
              <a:extLst>
                <a:ext uri="{FF2B5EF4-FFF2-40B4-BE49-F238E27FC236}">
                  <a16:creationId xmlns:a16="http://schemas.microsoft.com/office/drawing/2014/main" id="{DA552126-EEBA-C04B-B8D1-A6BF3E9437ED}"/>
                </a:ext>
              </a:extLst>
            </p:cNvPr>
            <p:cNvSpPr/>
            <p:nvPr/>
          </p:nvSpPr>
          <p:spPr>
            <a:xfrm>
              <a:off x="1253318" y="1487606"/>
              <a:ext cx="3771331" cy="626007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Notebook 1</a:t>
              </a:r>
            </a:p>
          </p:txBody>
        </p:sp>
        <p:sp>
          <p:nvSpPr>
            <p:cNvPr id="8" name="Rounded Rectangle 7">
              <a:extLst>
                <a:ext uri="{FF2B5EF4-FFF2-40B4-BE49-F238E27FC236}">
                  <a16:creationId xmlns:a16="http://schemas.microsoft.com/office/drawing/2014/main" id="{47597B12-471E-9C47-A634-5CC0423570FC}"/>
                </a:ext>
              </a:extLst>
            </p:cNvPr>
            <p:cNvSpPr/>
            <p:nvPr/>
          </p:nvSpPr>
          <p:spPr>
            <a:xfrm>
              <a:off x="1253318" y="2279176"/>
              <a:ext cx="3771331" cy="626007"/>
            </a:xfrm>
            <a:prstGeom prst="round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Notebook 2</a:t>
              </a:r>
            </a:p>
          </p:txBody>
        </p:sp>
      </p:grpSp>
      <p:grpSp>
        <p:nvGrpSpPr>
          <p:cNvPr id="17" name="Group 16">
            <a:extLst>
              <a:ext uri="{FF2B5EF4-FFF2-40B4-BE49-F238E27FC236}">
                <a16:creationId xmlns:a16="http://schemas.microsoft.com/office/drawing/2014/main" id="{95A181FA-2185-0D42-A5FC-5B2CCF8BA0FE}"/>
              </a:ext>
            </a:extLst>
          </p:cNvPr>
          <p:cNvGrpSpPr/>
          <p:nvPr/>
        </p:nvGrpSpPr>
        <p:grpSpPr>
          <a:xfrm>
            <a:off x="7464932" y="2750999"/>
            <a:ext cx="3156176" cy="3696694"/>
            <a:chOff x="6062776" y="2426525"/>
            <a:chExt cx="3156176" cy="3696694"/>
          </a:xfrm>
        </p:grpSpPr>
        <p:grpSp>
          <p:nvGrpSpPr>
            <p:cNvPr id="13" name="Group 12">
              <a:extLst>
                <a:ext uri="{FF2B5EF4-FFF2-40B4-BE49-F238E27FC236}">
                  <a16:creationId xmlns:a16="http://schemas.microsoft.com/office/drawing/2014/main" id="{442E6690-A1DB-7442-8119-96D082E60BFE}"/>
                </a:ext>
              </a:extLst>
            </p:cNvPr>
            <p:cNvGrpSpPr/>
            <p:nvPr/>
          </p:nvGrpSpPr>
          <p:grpSpPr>
            <a:xfrm>
              <a:off x="6062776" y="2426525"/>
              <a:ext cx="3156176" cy="3696694"/>
              <a:chOff x="6662381" y="77320"/>
              <a:chExt cx="3957851" cy="3696694"/>
            </a:xfrm>
          </p:grpSpPr>
          <p:sp>
            <p:nvSpPr>
              <p:cNvPr id="5" name="Rounded Rectangle 4">
                <a:extLst>
                  <a:ext uri="{FF2B5EF4-FFF2-40B4-BE49-F238E27FC236}">
                    <a16:creationId xmlns:a16="http://schemas.microsoft.com/office/drawing/2014/main" id="{208CCB0D-0644-C343-819B-DE77443F4D33}"/>
                  </a:ext>
                </a:extLst>
              </p:cNvPr>
              <p:cNvSpPr/>
              <p:nvPr/>
            </p:nvSpPr>
            <p:spPr>
              <a:xfrm>
                <a:off x="6662381" y="77320"/>
                <a:ext cx="3957851" cy="3696694"/>
              </a:xfrm>
              <a:prstGeom prst="roundRect">
                <a:avLst/>
              </a:prstGeom>
            </p:spPr>
            <p:style>
              <a:lnRef idx="1">
                <a:schemeClr val="accent3"/>
              </a:lnRef>
              <a:fillRef idx="2">
                <a:schemeClr val="accent3"/>
              </a:fillRef>
              <a:effectRef idx="1">
                <a:schemeClr val="accent3"/>
              </a:effectRef>
              <a:fontRef idx="minor">
                <a:schemeClr val="dk1"/>
              </a:fontRef>
            </p:style>
            <p:txBody>
              <a:bodyPr rtlCol="0" anchor="t"/>
              <a:lstStyle/>
              <a:p>
                <a:pPr algn="ctr"/>
                <a:r>
                  <a:rPr lang="en-GB" dirty="0"/>
                  <a:t>CACHE FOLDER</a:t>
                </a:r>
              </a:p>
            </p:txBody>
          </p:sp>
          <p:sp>
            <p:nvSpPr>
              <p:cNvPr id="6" name="Rounded Rectangle 5">
                <a:extLst>
                  <a:ext uri="{FF2B5EF4-FFF2-40B4-BE49-F238E27FC236}">
                    <a16:creationId xmlns:a16="http://schemas.microsoft.com/office/drawing/2014/main" id="{AC74F067-80A4-1748-874A-54AFA4B30CDA}"/>
                  </a:ext>
                </a:extLst>
              </p:cNvPr>
              <p:cNvSpPr/>
              <p:nvPr/>
            </p:nvSpPr>
            <p:spPr>
              <a:xfrm>
                <a:off x="6755640" y="1487606"/>
                <a:ext cx="3771331" cy="605648"/>
              </a:xfrm>
              <a:prstGeom prst="roundRect">
                <a:avLst/>
              </a:prstGeom>
            </p:spPr>
            <p:style>
              <a:lnRef idx="2">
                <a:schemeClr val="accent6"/>
              </a:lnRef>
              <a:fillRef idx="1">
                <a:schemeClr val="lt1"/>
              </a:fillRef>
              <a:effectRef idx="0">
                <a:schemeClr val="accent6"/>
              </a:effectRef>
              <a:fontRef idx="minor">
                <a:schemeClr val="dk1"/>
              </a:fontRef>
            </p:style>
            <p:txBody>
              <a:bodyPr rtlCol="0" anchor="t"/>
              <a:lstStyle/>
              <a:p>
                <a:pPr algn="ctr"/>
                <a:r>
                  <a:rPr lang="en-GB" dirty="0"/>
                  <a:t>COMMITTED NOTEBOOKS</a:t>
                </a:r>
              </a:p>
            </p:txBody>
          </p:sp>
        </p:grpSp>
        <p:sp>
          <p:nvSpPr>
            <p:cNvPr id="16" name="Rounded Rectangle 15">
              <a:extLst>
                <a:ext uri="{FF2B5EF4-FFF2-40B4-BE49-F238E27FC236}">
                  <a16:creationId xmlns:a16="http://schemas.microsoft.com/office/drawing/2014/main" id="{53DBEB3F-5D4E-6143-ABCE-7CA3C8CBDC27}"/>
                </a:ext>
              </a:extLst>
            </p:cNvPr>
            <p:cNvSpPr/>
            <p:nvPr/>
          </p:nvSpPr>
          <p:spPr>
            <a:xfrm>
              <a:off x="6137145" y="3004521"/>
              <a:ext cx="3007436" cy="666727"/>
            </a:xfrm>
            <a:prstGeom prst="roundRect">
              <a:avLst/>
            </a:prstGeom>
          </p:spPr>
          <p:style>
            <a:lnRef idx="1">
              <a:schemeClr val="accent2"/>
            </a:lnRef>
            <a:fillRef idx="2">
              <a:schemeClr val="accent2"/>
            </a:fillRef>
            <a:effectRef idx="1">
              <a:schemeClr val="accent2"/>
            </a:effectRef>
            <a:fontRef idx="minor">
              <a:schemeClr val="dk1"/>
            </a:fontRef>
          </p:style>
          <p:txBody>
            <a:bodyPr rtlCol="0" anchor="ctr"/>
            <a:lstStyle/>
            <a:p>
              <a:pPr algn="ctr"/>
              <a:r>
                <a:rPr lang="en-GB" dirty="0"/>
                <a:t>STAGED NOTEBOOK DB</a:t>
              </a:r>
            </a:p>
          </p:txBody>
        </p:sp>
      </p:grpSp>
      <p:cxnSp>
        <p:nvCxnSpPr>
          <p:cNvPr id="21" name="Curved Connector 20">
            <a:extLst>
              <a:ext uri="{FF2B5EF4-FFF2-40B4-BE49-F238E27FC236}">
                <a16:creationId xmlns:a16="http://schemas.microsoft.com/office/drawing/2014/main" id="{66754473-9A8B-C640-A41C-AE99274C9152}"/>
              </a:ext>
            </a:extLst>
          </p:cNvPr>
          <p:cNvCxnSpPr/>
          <p:nvPr/>
        </p:nvCxnSpPr>
        <p:spPr>
          <a:xfrm flipH="1" flipV="1">
            <a:off x="10282933" y="2066629"/>
            <a:ext cx="263804" cy="1595730"/>
          </a:xfrm>
          <a:prstGeom prst="curvedConnector3">
            <a:avLst>
              <a:gd name="adj1" fmla="val -86655"/>
            </a:avLst>
          </a:prstGeom>
          <a:ln w="25400">
            <a:solidFill>
              <a:schemeClr val="accent2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22" name="Curved Connector 21">
            <a:extLst>
              <a:ext uri="{FF2B5EF4-FFF2-40B4-BE49-F238E27FC236}">
                <a16:creationId xmlns:a16="http://schemas.microsoft.com/office/drawing/2014/main" id="{F42B9EDD-48BE-3C48-8BE2-DF8D7B3A2858}"/>
              </a:ext>
            </a:extLst>
          </p:cNvPr>
          <p:cNvCxnSpPr>
            <a:cxnSpLocks/>
            <a:stCxn id="16" idx="3"/>
            <a:endCxn id="7" idx="3"/>
          </p:cNvCxnSpPr>
          <p:nvPr/>
        </p:nvCxnSpPr>
        <p:spPr>
          <a:xfrm flipH="1" flipV="1">
            <a:off x="10282933" y="1275059"/>
            <a:ext cx="263804" cy="2387300"/>
          </a:xfrm>
          <a:prstGeom prst="curvedConnector3">
            <a:avLst>
              <a:gd name="adj1" fmla="val -86655"/>
            </a:avLst>
          </a:prstGeom>
          <a:ln w="25400">
            <a:solidFill>
              <a:schemeClr val="accent2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36" name="Rounded Rectangle 35">
            <a:extLst>
              <a:ext uri="{FF2B5EF4-FFF2-40B4-BE49-F238E27FC236}">
                <a16:creationId xmlns:a16="http://schemas.microsoft.com/office/drawing/2014/main" id="{E35A8FC0-C2B7-EB4A-9EEA-F0261EA4CFB0}"/>
              </a:ext>
            </a:extLst>
          </p:cNvPr>
          <p:cNvSpPr/>
          <p:nvPr/>
        </p:nvSpPr>
        <p:spPr>
          <a:xfrm>
            <a:off x="4337538" y="1429751"/>
            <a:ext cx="2790093" cy="3278404"/>
          </a:xfrm>
          <a:prstGeom prst="roundRect">
            <a:avLst/>
          </a:prstGeom>
        </p:spPr>
        <p:style>
          <a:lnRef idx="1">
            <a:schemeClr val="accent5"/>
          </a:lnRef>
          <a:fillRef idx="2">
            <a:schemeClr val="accent5"/>
          </a:fillRef>
          <a:effectRef idx="1">
            <a:schemeClr val="accent5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GB" dirty="0"/>
              <a:t>EXECUTOR</a:t>
            </a:r>
          </a:p>
        </p:txBody>
      </p:sp>
      <p:sp>
        <p:nvSpPr>
          <p:cNvPr id="37" name="Rounded Rectangle 36">
            <a:extLst>
              <a:ext uri="{FF2B5EF4-FFF2-40B4-BE49-F238E27FC236}">
                <a16:creationId xmlns:a16="http://schemas.microsoft.com/office/drawing/2014/main" id="{DFCA3775-7051-8340-85DC-2ACB97FE74D6}"/>
              </a:ext>
            </a:extLst>
          </p:cNvPr>
          <p:cNvSpPr/>
          <p:nvPr/>
        </p:nvSpPr>
        <p:spPr>
          <a:xfrm>
            <a:off x="4492671" y="2242550"/>
            <a:ext cx="2479825" cy="626007"/>
          </a:xfrm>
          <a:prstGeom prst="roundRect">
            <a:avLst/>
          </a:prstGeom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Notebook 1 Copy</a:t>
            </a:r>
          </a:p>
        </p:txBody>
      </p:sp>
      <p:cxnSp>
        <p:nvCxnSpPr>
          <p:cNvPr id="39" name="Straight Arrow Connector 38">
            <a:extLst>
              <a:ext uri="{FF2B5EF4-FFF2-40B4-BE49-F238E27FC236}">
                <a16:creationId xmlns:a16="http://schemas.microsoft.com/office/drawing/2014/main" id="{5C6F1174-D8EC-5A4E-883D-5C76F57E7AF2}"/>
              </a:ext>
            </a:extLst>
          </p:cNvPr>
          <p:cNvCxnSpPr>
            <a:cxnSpLocks/>
            <a:stCxn id="7" idx="1"/>
            <a:endCxn id="37" idx="0"/>
          </p:cNvCxnSpPr>
          <p:nvPr/>
        </p:nvCxnSpPr>
        <p:spPr>
          <a:xfrm flipH="1">
            <a:off x="5732584" y="1275059"/>
            <a:ext cx="2070524" cy="967491"/>
          </a:xfrm>
          <a:prstGeom prst="straightConnector1">
            <a:avLst/>
          </a:prstGeom>
          <a:ln w="539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27" name="Rounded Rectangle 26">
            <a:extLst>
              <a:ext uri="{FF2B5EF4-FFF2-40B4-BE49-F238E27FC236}">
                <a16:creationId xmlns:a16="http://schemas.microsoft.com/office/drawing/2014/main" id="{8FFD8F69-E759-CE4F-BC1B-E1181E98736A}"/>
              </a:ext>
            </a:extLst>
          </p:cNvPr>
          <p:cNvSpPr/>
          <p:nvPr/>
        </p:nvSpPr>
        <p:spPr>
          <a:xfrm>
            <a:off x="7516380" y="4890521"/>
            <a:ext cx="3007436" cy="1242872"/>
          </a:xfrm>
          <a:prstGeom prst="roundRect">
            <a:avLst/>
          </a:prstGeom>
        </p:spPr>
        <p:style>
          <a:lnRef idx="2">
            <a:schemeClr val="accent6"/>
          </a:lnRef>
          <a:fillRef idx="1">
            <a:schemeClr val="lt1"/>
          </a:fillRef>
          <a:effectRef idx="0">
            <a:schemeClr val="accent6"/>
          </a:effectRef>
          <a:fontRef idx="minor">
            <a:schemeClr val="dk1"/>
          </a:fontRef>
        </p:style>
        <p:txBody>
          <a:bodyPr rtlCol="0" anchor="t"/>
          <a:lstStyle/>
          <a:p>
            <a:pPr algn="ctr"/>
            <a:r>
              <a:rPr lang="en-GB" dirty="0"/>
              <a:t>FAILED NOTEBOOKS</a:t>
            </a:r>
          </a:p>
        </p:txBody>
      </p:sp>
      <p:sp>
        <p:nvSpPr>
          <p:cNvPr id="40" name="Rounded Rectangle 39">
            <a:extLst>
              <a:ext uri="{FF2B5EF4-FFF2-40B4-BE49-F238E27FC236}">
                <a16:creationId xmlns:a16="http://schemas.microsoft.com/office/drawing/2014/main" id="{91FA5FFD-F8B5-EC4B-BBD0-DCC45FBCC3FD}"/>
              </a:ext>
            </a:extLst>
          </p:cNvPr>
          <p:cNvSpPr/>
          <p:nvPr/>
        </p:nvSpPr>
        <p:spPr>
          <a:xfrm>
            <a:off x="4492671" y="3474047"/>
            <a:ext cx="2479825" cy="626007"/>
          </a:xfrm>
          <a:prstGeom prst="roundRect">
            <a:avLst/>
          </a:prstGeom>
          <a:solidFill>
            <a:srgbClr val="C00000"/>
          </a:solidFill>
        </p:spPr>
        <p:style>
          <a:lnRef idx="2">
            <a:schemeClr val="accent6">
              <a:shade val="50000"/>
            </a:schemeClr>
          </a:lnRef>
          <a:fillRef idx="1">
            <a:schemeClr val="accent6"/>
          </a:fillRef>
          <a:effectRef idx="0">
            <a:schemeClr val="accent6"/>
          </a:effectRef>
          <a:fontRef idx="minor">
            <a:schemeClr val="lt1"/>
          </a:fontRef>
        </p:style>
        <p:txBody>
          <a:bodyPr rtlCol="0" anchor="ctr"/>
          <a:lstStyle/>
          <a:p>
            <a:pPr algn="ctr"/>
            <a:r>
              <a:rPr lang="en-GB" dirty="0"/>
              <a:t>Notebook 1 Failed</a:t>
            </a:r>
          </a:p>
        </p:txBody>
      </p:sp>
      <p:cxnSp>
        <p:nvCxnSpPr>
          <p:cNvPr id="41" name="Straight Arrow Connector 40">
            <a:extLst>
              <a:ext uri="{FF2B5EF4-FFF2-40B4-BE49-F238E27FC236}">
                <a16:creationId xmlns:a16="http://schemas.microsoft.com/office/drawing/2014/main" id="{461D1E15-8DC6-B743-8FB0-2A31221D32FB}"/>
              </a:ext>
            </a:extLst>
          </p:cNvPr>
          <p:cNvCxnSpPr>
            <a:cxnSpLocks/>
            <a:stCxn id="37" idx="2"/>
            <a:endCxn id="40" idx="0"/>
          </p:cNvCxnSpPr>
          <p:nvPr/>
        </p:nvCxnSpPr>
        <p:spPr>
          <a:xfrm>
            <a:off x="5732584" y="2868557"/>
            <a:ext cx="0" cy="605490"/>
          </a:xfrm>
          <a:prstGeom prst="straightConnector1">
            <a:avLst/>
          </a:prstGeom>
          <a:ln w="53975">
            <a:solidFill>
              <a:schemeClr val="tx1"/>
            </a:solidFill>
            <a:prstDash val="sysDot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cxnSp>
        <p:nvCxnSpPr>
          <p:cNvPr id="45" name="Straight Arrow Connector 44">
            <a:extLst>
              <a:ext uri="{FF2B5EF4-FFF2-40B4-BE49-F238E27FC236}">
                <a16:creationId xmlns:a16="http://schemas.microsoft.com/office/drawing/2014/main" id="{2C44F606-8F8B-6F4B-B4A6-3014A6961237}"/>
              </a:ext>
            </a:extLst>
          </p:cNvPr>
          <p:cNvCxnSpPr>
            <a:cxnSpLocks/>
            <a:stCxn id="40" idx="2"/>
          </p:cNvCxnSpPr>
          <p:nvPr/>
        </p:nvCxnSpPr>
        <p:spPr>
          <a:xfrm>
            <a:off x="5732584" y="4100054"/>
            <a:ext cx="1911307" cy="1513515"/>
          </a:xfrm>
          <a:prstGeom prst="straightConnector1">
            <a:avLst/>
          </a:prstGeom>
          <a:ln w="53975">
            <a:solidFill>
              <a:schemeClr val="tx1"/>
            </a:solidFill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  <p:sp>
        <p:nvSpPr>
          <p:cNvPr id="53" name="TextBox 52">
            <a:extLst>
              <a:ext uri="{FF2B5EF4-FFF2-40B4-BE49-F238E27FC236}">
                <a16:creationId xmlns:a16="http://schemas.microsoft.com/office/drawing/2014/main" id="{AFC7B178-E3EE-BA43-8416-107DE422E2DB}"/>
              </a:ext>
            </a:extLst>
          </p:cNvPr>
          <p:cNvSpPr txBox="1"/>
          <p:nvPr/>
        </p:nvSpPr>
        <p:spPr>
          <a:xfrm>
            <a:off x="10861991" y="4137681"/>
            <a:ext cx="1078523" cy="923330"/>
          </a:xfrm>
          <a:prstGeom prst="rect">
            <a:avLst/>
          </a:prstGeom>
          <a:solidFill>
            <a:schemeClr val="bg1">
              <a:alpha val="40000"/>
            </a:schemeClr>
          </a:solidFill>
        </p:spPr>
        <p:txBody>
          <a:bodyPr wrap="square" rtlCol="0">
            <a:spAutoFit/>
          </a:bodyPr>
          <a:lstStyle/>
          <a:p>
            <a:r>
              <a:rPr lang="en-GB" dirty="0"/>
              <a:t>Linked</a:t>
            </a:r>
          </a:p>
          <a:p>
            <a:r>
              <a:rPr lang="en-GB" dirty="0"/>
              <a:t>to DB record</a:t>
            </a:r>
          </a:p>
        </p:txBody>
      </p:sp>
      <p:sp>
        <p:nvSpPr>
          <p:cNvPr id="2" name="TextBox 1">
            <a:extLst>
              <a:ext uri="{FF2B5EF4-FFF2-40B4-BE49-F238E27FC236}">
                <a16:creationId xmlns:a16="http://schemas.microsoft.com/office/drawing/2014/main" id="{6B050B56-8A3B-924E-A96D-71088BD34098}"/>
              </a:ext>
            </a:extLst>
          </p:cNvPr>
          <p:cNvSpPr txBox="1"/>
          <p:nvPr/>
        </p:nvSpPr>
        <p:spPr>
          <a:xfrm>
            <a:off x="4180642" y="398504"/>
            <a:ext cx="3103881" cy="830997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GB" sz="4800" dirty="0"/>
              <a:t>On Failure</a:t>
            </a:r>
          </a:p>
        </p:txBody>
      </p:sp>
      <p:sp>
        <p:nvSpPr>
          <p:cNvPr id="33" name="Rounded Rectangle 32">
            <a:extLst>
              <a:ext uri="{FF2B5EF4-FFF2-40B4-BE49-F238E27FC236}">
                <a16:creationId xmlns:a16="http://schemas.microsoft.com/office/drawing/2014/main" id="{7EA49F84-7AC6-794C-A8DF-F8451F9EF813}"/>
              </a:ext>
            </a:extLst>
          </p:cNvPr>
          <p:cNvSpPr/>
          <p:nvPr/>
        </p:nvSpPr>
        <p:spPr>
          <a:xfrm>
            <a:off x="7643891" y="5314041"/>
            <a:ext cx="2822392" cy="626007"/>
          </a:xfrm>
          <a:prstGeom prst="roundRect">
            <a:avLst/>
          </a:prstGeom>
          <a:gradFill>
            <a:gsLst>
              <a:gs pos="0">
                <a:srgbClr val="C00000"/>
              </a:gs>
              <a:gs pos="50000">
                <a:srgbClr val="FF0000"/>
              </a:gs>
              <a:gs pos="100000">
                <a:srgbClr val="FF0000"/>
              </a:gs>
            </a:gsLst>
          </a:gradFill>
          <a:ln>
            <a:solidFill>
              <a:srgbClr val="C00000"/>
            </a:solidFill>
          </a:ln>
        </p:spPr>
        <p:style>
          <a:lnRef idx="1">
            <a:schemeClr val="accent6"/>
          </a:lnRef>
          <a:fillRef idx="2">
            <a:schemeClr val="accent6"/>
          </a:fillRef>
          <a:effectRef idx="1">
            <a:schemeClr val="accent6"/>
          </a:effectRef>
          <a:fontRef idx="minor">
            <a:schemeClr val="dk1"/>
          </a:fontRef>
        </p:style>
        <p:txBody>
          <a:bodyPr rtlCol="0" anchor="ctr"/>
          <a:lstStyle/>
          <a:p>
            <a:pPr algn="ctr"/>
            <a:r>
              <a:rPr lang="en-GB" dirty="0"/>
              <a:t>Notebook A</a:t>
            </a:r>
          </a:p>
        </p:txBody>
      </p:sp>
      <p:cxnSp>
        <p:nvCxnSpPr>
          <p:cNvPr id="28" name="Curved Connector 27">
            <a:extLst>
              <a:ext uri="{FF2B5EF4-FFF2-40B4-BE49-F238E27FC236}">
                <a16:creationId xmlns:a16="http://schemas.microsoft.com/office/drawing/2014/main" id="{ECC378ED-16E5-C84B-96CD-EE129D06365C}"/>
              </a:ext>
            </a:extLst>
          </p:cNvPr>
          <p:cNvCxnSpPr>
            <a:cxnSpLocks/>
            <a:stCxn id="16" idx="3"/>
            <a:endCxn id="27" idx="3"/>
          </p:cNvCxnSpPr>
          <p:nvPr/>
        </p:nvCxnSpPr>
        <p:spPr>
          <a:xfrm flipH="1">
            <a:off x="10523816" y="3662359"/>
            <a:ext cx="22921" cy="1849598"/>
          </a:xfrm>
          <a:prstGeom prst="curvedConnector3">
            <a:avLst>
              <a:gd name="adj1" fmla="val -1496008"/>
            </a:avLst>
          </a:prstGeom>
          <a:ln w="38100">
            <a:solidFill>
              <a:srgbClr val="FF0000"/>
            </a:solidFill>
            <a:prstDash val="dash"/>
            <a:tailEnd type="triangle"/>
          </a:ln>
        </p:spPr>
        <p:style>
          <a:lnRef idx="1">
            <a:schemeClr val="accent1"/>
          </a:lnRef>
          <a:fillRef idx="0">
            <a:schemeClr val="accent1"/>
          </a:fillRef>
          <a:effectRef idx="0">
            <a:schemeClr val="accent1"/>
          </a:effectRef>
          <a:fontRef idx="minor">
            <a:schemeClr val="tx1"/>
          </a:fontRef>
        </p:style>
      </p:cxnSp>
    </p:spTree>
    <p:extLst>
      <p:ext uri="{BB962C8B-B14F-4D97-AF65-F5344CB8AC3E}">
        <p14:creationId xmlns:p14="http://schemas.microsoft.com/office/powerpoint/2010/main" val="915630677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91</TotalTime>
  <Words>98</Words>
  <Application>Microsoft Macintosh PowerPoint</Application>
  <PresentationFormat>Widescreen</PresentationFormat>
  <Paragraphs>34</Paragraphs>
  <Slides>2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2</vt:i4>
      </vt:variant>
    </vt:vector>
  </HeadingPairs>
  <TitlesOfParts>
    <vt:vector size="6" baseType="lpstr">
      <vt:lpstr>Arial</vt:lpstr>
      <vt:lpstr>Calibri</vt:lpstr>
      <vt:lpstr>Calibri Light</vt:lpstr>
      <vt:lpstr>Office Theme</vt:lpstr>
      <vt:lpstr>PowerPoint Presentation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PowerPoint Presentation</dc:title>
  <dc:creator>chris sewell</dc:creator>
  <cp:lastModifiedBy>Sewell, Christopher</cp:lastModifiedBy>
  <cp:revision>13</cp:revision>
  <dcterms:created xsi:type="dcterms:W3CDTF">2020-02-28T23:46:27Z</dcterms:created>
  <dcterms:modified xsi:type="dcterms:W3CDTF">2021-08-02T01:57:39Z</dcterms:modified>
</cp:coreProperties>
</file>

<file path=docProps/thumbnail.jpeg>
</file>